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7" r:id="rId4"/>
    <p:sldId id="268" r:id="rId5"/>
    <p:sldId id="276" r:id="rId6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97" autoAdjust="0"/>
    <p:restoredTop sz="94674" autoAdjust="0"/>
  </p:normalViewPr>
  <p:slideViewPr>
    <p:cSldViewPr>
      <p:cViewPr varScale="1">
        <p:scale>
          <a:sx n="103" d="100"/>
          <a:sy n="103" d="100"/>
        </p:scale>
        <p:origin x="360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5/23/2023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5/23/2023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5958" y="-4763"/>
            <a:ext cx="5013606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638" y="1380069"/>
            <a:ext cx="8572389" cy="2616199"/>
          </a:xfrm>
        </p:spPr>
        <p:txBody>
          <a:bodyPr anchor="b">
            <a:normAutofit/>
          </a:bodyPr>
          <a:lstStyle>
            <a:lvl1pPr algn="r">
              <a:defRPr sz="5998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202" y="3996267"/>
            <a:ext cx="698582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099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023" y="5883276"/>
            <a:ext cx="432291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8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4732865"/>
            <a:ext cx="10016102" cy="566738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391" y="932112"/>
            <a:ext cx="8223802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5" y="5299603"/>
            <a:ext cx="10016102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3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0"/>
            <a:ext cx="10016102" cy="3048000"/>
          </a:xfrm>
        </p:spPr>
        <p:txBody>
          <a:bodyPr anchor="ctr">
            <a:normAutofit/>
          </a:bodyPr>
          <a:lstStyle>
            <a:lvl1pPr algn="ctr">
              <a:defRPr sz="31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6" y="4343400"/>
            <a:ext cx="1001610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6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177" y="3428999"/>
            <a:ext cx="853059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799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94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7" y="3308581"/>
            <a:ext cx="10016100" cy="1468800"/>
          </a:xfrm>
        </p:spPr>
        <p:txBody>
          <a:bodyPr anchor="b">
            <a:normAutofit/>
          </a:bodyPr>
          <a:lstStyle>
            <a:lvl1pPr algn="r">
              <a:defRPr sz="31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7381"/>
            <a:ext cx="1001610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41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886200"/>
            <a:ext cx="1001610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3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5200"/>
            <a:ext cx="1001610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4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1"/>
            <a:ext cx="10016103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505200"/>
            <a:ext cx="10016104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7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4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56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3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0121" y="685800"/>
            <a:ext cx="1769908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3925" y="685800"/>
            <a:ext cx="8017654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9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49005" y="5867132"/>
            <a:ext cx="551023" cy="365125"/>
          </a:xfr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3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610" y="2666999"/>
            <a:ext cx="8928421" cy="2110382"/>
          </a:xfrm>
        </p:spPr>
        <p:txBody>
          <a:bodyPr anchor="b"/>
          <a:lstStyle>
            <a:lvl1pPr algn="r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608" y="4777381"/>
            <a:ext cx="892842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9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3926" y="2667000"/>
            <a:ext cx="4893780" cy="3124201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6246" y="2667000"/>
            <a:ext cx="4893781" cy="3124200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718" y="2658533"/>
            <a:ext cx="4605988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3925" y="3335337"/>
            <a:ext cx="4893781" cy="2455862"/>
          </a:xfrm>
        </p:spPr>
        <p:txBody>
          <a:bodyPr anchor="t"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8696" y="2667000"/>
            <a:ext cx="462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46" y="3335337"/>
            <a:ext cx="4893781" cy="2455862"/>
          </a:xfrm>
        </p:spPr>
        <p:txBody>
          <a:bodyPr anchor="t"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4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9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1600200"/>
            <a:ext cx="3548197" cy="1371600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663" y="685800"/>
            <a:ext cx="6239365" cy="5105401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6" y="2971800"/>
            <a:ext cx="3548197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1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38" y="1752599"/>
            <a:ext cx="5424745" cy="1371600"/>
          </a:xfrm>
        </p:spPr>
        <p:txBody>
          <a:bodyPr anchor="b">
            <a:normAutofit/>
          </a:bodyPr>
          <a:lstStyle>
            <a:lvl1pPr algn="ctr">
              <a:defRPr sz="2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2704" y="914400"/>
            <a:ext cx="3280120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38" y="3124199"/>
            <a:ext cx="54247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73" y="1"/>
            <a:ext cx="2436178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4" y="2667000"/>
            <a:ext cx="1001610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0122" y="5883276"/>
            <a:ext cx="1142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AFE8FB1-0A7A-443E-AAF7-31D4FA1AA312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610" y="5883276"/>
            <a:ext cx="7082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9005" y="5883276"/>
            <a:ext cx="551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4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063" rtl="0" eaLnBrk="1" latinLnBrk="0" hangingPunct="1">
        <a:spcBef>
          <a:spcPct val="0"/>
        </a:spcBef>
        <a:buNone/>
        <a:defRPr sz="3999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3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hyperlink" Target="https://www.mygemsis.org/Elite/Organizationgeorgia/?logout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tmp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ghorley@oci.ga.gov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2212" y="3393233"/>
            <a:ext cx="8019564" cy="1337357"/>
          </a:xfrm>
        </p:spPr>
        <p:txBody>
          <a:bodyPr>
            <a:normAutofit fontScale="92500"/>
          </a:bodyPr>
          <a:lstStyle/>
          <a:p>
            <a:r>
              <a:rPr lang="en-US" sz="3600" b="1" dirty="0"/>
              <a:t>Step-by-Step Guide to Create File in Image Trend Elite to </a:t>
            </a:r>
            <a:r>
              <a:rPr lang="en-US" sz="3600" b="1"/>
              <a:t>upload reports to NFIRS</a:t>
            </a:r>
            <a:endParaRPr lang="en-US" sz="3600" b="1" dirty="0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83595775-5A00-41FF-9BD9-B68678F44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12" y="381000"/>
            <a:ext cx="6335009" cy="1629002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B654D56-F970-9F4F-AE9F-EAD5DF58F3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412" y="5625102"/>
            <a:ext cx="3223590" cy="8515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58AA1B-3BF5-9262-091B-6D83E80F0E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065" y="2248188"/>
            <a:ext cx="2103302" cy="90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467360" y="239483"/>
            <a:ext cx="10016104" cy="1752599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latin typeface="Arial" panose="020B0604020202020204" pitchFamily="34" charset="0"/>
                <a:cs typeface="Arial" panose="020B0604020202020204" pitchFamily="34" charset="0"/>
              </a:rPr>
              <a:t>1. Login to Image Trend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93F989-1F4C-4936-88CF-6F2C3AC1A248}"/>
              </a:ext>
            </a:extLst>
          </p:cNvPr>
          <p:cNvSpPr txBox="1"/>
          <p:nvPr/>
        </p:nvSpPr>
        <p:spPr>
          <a:xfrm>
            <a:off x="1293812" y="1981200"/>
            <a:ext cx="46482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US" sz="2400" dirty="0">
                <a:hlinkClick r:id="rId2"/>
              </a:rPr>
              <a:t>Link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581437-56FB-587C-FE52-90E724773E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012" y="1752600"/>
            <a:ext cx="7511038" cy="361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2" y="72572"/>
            <a:ext cx="10016104" cy="1752599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latin typeface="Arial" panose="020B0604020202020204" pitchFamily="34" charset="0"/>
                <a:cs typeface="Arial" panose="020B0604020202020204" pitchFamily="34" charset="0"/>
              </a:rPr>
              <a:t>2. In Elite Pull data needed to upload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D025E75-C080-4E2F-BE98-69951ED01B8D}"/>
              </a:ext>
            </a:extLst>
          </p:cNvPr>
          <p:cNvSpPr txBox="1">
            <a:spLocks/>
          </p:cNvSpPr>
          <p:nvPr/>
        </p:nvSpPr>
        <p:spPr>
          <a:xfrm>
            <a:off x="1370012" y="1295400"/>
            <a:ext cx="4283302" cy="38301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buAutoNum type="arabicPeriod"/>
            </a:pPr>
            <a:r>
              <a:rPr lang="en-US" dirty="0"/>
              <a:t>Go to incidents</a:t>
            </a:r>
          </a:p>
          <a:p>
            <a:pPr marL="514350" indent="-514350">
              <a:buAutoNum type="arabicPeriod"/>
            </a:pPr>
            <a:r>
              <a:rPr lang="en-US" dirty="0"/>
              <a:t>Go to view existing</a:t>
            </a:r>
          </a:p>
          <a:p>
            <a:pPr marL="514350" indent="-514350">
              <a:buAutoNum type="arabicPeriod"/>
            </a:pPr>
            <a:r>
              <a:rPr lang="en-US" dirty="0"/>
              <a:t>Select dates</a:t>
            </a:r>
          </a:p>
          <a:p>
            <a:pPr marL="514350" indent="-514350">
              <a:buAutoNum type="arabicPeriod"/>
            </a:pPr>
            <a:r>
              <a:rPr lang="en-US" dirty="0"/>
              <a:t>Select box for select all records</a:t>
            </a:r>
          </a:p>
          <a:p>
            <a:pPr marL="514350" indent="-514350">
              <a:buAutoNum type="arabicPeriod"/>
            </a:pPr>
            <a:r>
              <a:rPr lang="en-US" dirty="0"/>
              <a:t>Select bulk actions and export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C7B1-1EF1-1FF5-6C57-E2E4682B9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346" y="1355398"/>
            <a:ext cx="933498" cy="5397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59E9F3-708E-2260-E1E5-590A475F4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314" y="1895176"/>
            <a:ext cx="1124008" cy="48731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FEAB14-182D-4706-8885-7CD65BF7D3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2" y="2384018"/>
            <a:ext cx="7036080" cy="5301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1529106-C6F5-5058-4184-4B0BF09C16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47" y="3278904"/>
            <a:ext cx="2228965" cy="52072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33D1A6-EC5E-781A-3C7D-ABFB7DCDEA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034" y="3898682"/>
            <a:ext cx="2786576" cy="281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763" y="228601"/>
            <a:ext cx="10016104" cy="175259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Elite Continued.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619762" y="1884744"/>
            <a:ext cx="9961049" cy="4458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1. Select OK for Pick an Export  (NFIRS (5.0))</a:t>
            </a:r>
          </a:p>
          <a:p>
            <a:pPr marL="0" indent="0">
              <a:buNone/>
            </a:pPr>
            <a:r>
              <a:rPr lang="en-US" sz="2500" dirty="0"/>
              <a:t>2. Wait until screen shows complete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3. Select more and download export file (File will be saved to your downloads)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9CABE6-0506-C6B2-DF19-E03E21AA6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418" y="1545862"/>
            <a:ext cx="3994449" cy="10628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5D1276-A752-7A05-F978-12D06CBC1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402" y="2899331"/>
            <a:ext cx="3454578" cy="9207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B574AD-EEC2-0878-3641-DF50039ADB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620" y="2899331"/>
            <a:ext cx="3511730" cy="9334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5A9402A-790A-6DB2-55CE-B23C86A1F8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612" y="4648200"/>
            <a:ext cx="2800494" cy="111765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9D1E130-62D1-5DB3-B111-15242BC3ED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57" y="4394187"/>
            <a:ext cx="984301" cy="25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8C81-4450-4D15-854D-E1384E0BD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412" y="304800"/>
            <a:ext cx="9143998" cy="1905000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More information will be coming soon.</a:t>
            </a:r>
            <a:br>
              <a:rPr lang="en-US" dirty="0"/>
            </a:br>
            <a:r>
              <a:rPr lang="en-US" dirty="0"/>
              <a:t>For Questions please call: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099944-BC6B-4C83-B71C-65B4CEDE1BD9}"/>
              </a:ext>
            </a:extLst>
          </p:cNvPr>
          <p:cNvSpPr txBox="1"/>
          <p:nvPr/>
        </p:nvSpPr>
        <p:spPr>
          <a:xfrm>
            <a:off x="3427411" y="1260764"/>
            <a:ext cx="6096000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2500" dirty="0"/>
            </a:br>
            <a:r>
              <a:rPr lang="en-US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Amanda Jones</a:t>
            </a:r>
            <a:br>
              <a:rPr lang="en-US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i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Fire and Life Safety Educator</a:t>
            </a:r>
            <a:br>
              <a:rPr lang="en-US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i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Supervisor of Reporting</a:t>
            </a:r>
            <a:br>
              <a:rPr lang="en-US" sz="2500" i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 of Commissioner John F. King</a:t>
            </a:r>
            <a:br>
              <a:rPr lang="en-US" sz="25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470.725.5722</a:t>
            </a:r>
            <a:br>
              <a:rPr lang="en-US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ajones@oci.ga.gov</a:t>
            </a:r>
            <a:br>
              <a:rPr lang="en-US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500" dirty="0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1F2DC87-344C-4014-8906-A82E4FB56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616" y="4756113"/>
            <a:ext cx="3223590" cy="85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2528</TotalTime>
  <Words>144</Words>
  <Application>Microsoft Office PowerPoint</Application>
  <PresentationFormat>Custom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PowerPoint Presentation</vt:lpstr>
      <vt:lpstr>1. Login to Image Trend</vt:lpstr>
      <vt:lpstr>2. In Elite Pull data needed to upload</vt:lpstr>
      <vt:lpstr>2. Elite Continued.</vt:lpstr>
      <vt:lpstr>More information will be coming soon. For Questions please call: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Ghorley, Amanda</dc:creator>
  <cp:lastModifiedBy>Jones, Amanda</cp:lastModifiedBy>
  <cp:revision>36</cp:revision>
  <dcterms:created xsi:type="dcterms:W3CDTF">2020-10-19T20:57:56Z</dcterms:created>
  <dcterms:modified xsi:type="dcterms:W3CDTF">2023-05-23T16:15:02Z</dcterms:modified>
</cp:coreProperties>
</file>